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77" r:id="rId5"/>
    <p:sldId id="28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0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5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7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8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6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5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7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6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0E81-5D31-4098-A8D8-9FA80C1EF2FF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F462-1FE9-408D-90D9-9172DE294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3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61"/>
          <a:stretch/>
        </p:blipFill>
        <p:spPr>
          <a:xfrm>
            <a:off x="3448493" y="4349233"/>
            <a:ext cx="8736419" cy="25087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059460"/>
            <a:ext cx="12192000" cy="27555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4000" y="1649585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Mental Health in the Correctional System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129260"/>
            <a:ext cx="9144000" cy="1655762"/>
          </a:xfrm>
        </p:spPr>
        <p:txBody>
          <a:bodyPr/>
          <a:lstStyle/>
          <a:p>
            <a:r>
              <a:rPr lang="en-US" dirty="0" smtClean="0"/>
              <a:t>Making Choices for Safety and Well-Being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4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89904"/>
            <a:ext cx="12192000" cy="2755557"/>
          </a:xfrm>
          <a:prstGeom prst="rect">
            <a:avLst/>
          </a:prstGeom>
          <a:solidFill>
            <a:srgbClr val="007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61"/>
          <a:stretch/>
        </p:blipFill>
        <p:spPr>
          <a:xfrm>
            <a:off x="3448493" y="4349233"/>
            <a:ext cx="8736419" cy="25087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Common Medications and Malingering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Module </a:t>
            </a:r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8018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9904"/>
            <a:ext cx="12192000" cy="2755557"/>
          </a:xfrm>
          <a:prstGeom prst="rect">
            <a:avLst/>
          </a:prstGeom>
          <a:solidFill>
            <a:srgbClr val="007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61"/>
          <a:stretch/>
        </p:blipFill>
        <p:spPr>
          <a:xfrm>
            <a:off x="3448493" y="4349233"/>
            <a:ext cx="8736419" cy="25087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Concerns About Malingering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5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9904"/>
            <a:ext cx="12192000" cy="2755557"/>
          </a:xfrm>
          <a:prstGeom prst="rect">
            <a:avLst/>
          </a:prstGeom>
          <a:solidFill>
            <a:srgbClr val="007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Medication</a:t>
            </a:r>
            <a:endParaRPr lang="en-US" sz="80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920" y="1806399"/>
            <a:ext cx="1449704" cy="30498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806" y="4535246"/>
            <a:ext cx="2828550" cy="192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3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9904"/>
            <a:ext cx="12192000" cy="2755557"/>
          </a:xfrm>
          <a:prstGeom prst="rect">
            <a:avLst/>
          </a:prstGeom>
          <a:solidFill>
            <a:srgbClr val="007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9904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smtClean="0">
                <a:solidFill>
                  <a:schemeClr val="bg1"/>
                </a:solidFill>
              </a:rPr>
              <a:t>Patients’ </a:t>
            </a:r>
            <a:r>
              <a:rPr lang="en-US" sz="6600" b="1" dirty="0" smtClean="0">
                <a:solidFill>
                  <a:schemeClr val="bg1"/>
                </a:solidFill>
              </a:rPr>
              <a:t>Rights and 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the Right to Make Choices</a:t>
            </a:r>
            <a:endParaRPr lang="en-US" sz="66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47" y="3977504"/>
            <a:ext cx="3537491" cy="263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31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61"/>
          <a:stretch/>
        </p:blipFill>
        <p:spPr>
          <a:xfrm>
            <a:off x="3448493" y="4349233"/>
            <a:ext cx="8736419" cy="25087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21" y="1989441"/>
            <a:ext cx="12192000" cy="27555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524000" y="1545874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Thank You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2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28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Mental Health in the Correctional System</vt:lpstr>
      <vt:lpstr>Common Medications and Malingering</vt:lpstr>
      <vt:lpstr>Concerns About Malingering</vt:lpstr>
      <vt:lpstr>Medication</vt:lpstr>
      <vt:lpstr>Patients’ Rights and  the Right to Make Choices</vt:lpstr>
      <vt:lpstr>Thank You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in the Correctional System</dc:title>
  <dc:creator>HOULE, CLAIRE</dc:creator>
  <cp:lastModifiedBy>HOULE, CLAIRE</cp:lastModifiedBy>
  <cp:revision>25</cp:revision>
  <dcterms:created xsi:type="dcterms:W3CDTF">2017-12-12T15:15:56Z</dcterms:created>
  <dcterms:modified xsi:type="dcterms:W3CDTF">2018-05-23T17:32:16Z</dcterms:modified>
</cp:coreProperties>
</file>