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58" r:id="rId4"/>
    <p:sldId id="277" r:id="rId5"/>
    <p:sldId id="263" r:id="rId6"/>
    <p:sldId id="278" r:id="rId7"/>
    <p:sldId id="279" r:id="rId8"/>
    <p:sldId id="280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8" autoAdjust="0"/>
    <p:restoredTop sz="94636" autoAdjust="0"/>
  </p:normalViewPr>
  <p:slideViewPr>
    <p:cSldViewPr snapToGrid="0">
      <p:cViewPr varScale="1">
        <p:scale>
          <a:sx n="110" d="100"/>
          <a:sy n="110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CE4B3-470B-49FC-9A8D-D7E8FAAC853D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ED08D-075C-4D64-8CEF-D23FE5DCA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8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</a:t>
            </a:r>
            <a:r>
              <a:rPr lang="en-US" baseline="0" dirty="0" smtClean="0"/>
              <a:t> the next slide the video will play automatically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ED08D-075C-4D64-8CEF-D23FE5DCA9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6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0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5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5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8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3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5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1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6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3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059460"/>
            <a:ext cx="12192000" cy="2755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1649585"/>
            <a:ext cx="9144000" cy="2387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Mental Health in the Correctional System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129260"/>
            <a:ext cx="9144000" cy="1655762"/>
          </a:xfrm>
        </p:spPr>
        <p:txBody>
          <a:bodyPr/>
          <a:lstStyle/>
          <a:p>
            <a:r>
              <a:rPr lang="en-US" dirty="0" smtClean="0"/>
              <a:t>Making Choices for Safety and Well-Being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4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9904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Mental Disorders </a:t>
            </a:r>
            <a:r>
              <a:rPr lang="en-US" b="1" smtClean="0">
                <a:solidFill>
                  <a:schemeClr val="bg1"/>
                </a:solidFill>
              </a:rPr>
              <a:t>and Patients’ </a:t>
            </a:r>
            <a:r>
              <a:rPr lang="en-US" b="1" dirty="0" smtClean="0">
                <a:solidFill>
                  <a:schemeClr val="bg1"/>
                </a:solidFill>
              </a:rPr>
              <a:t>Rights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Module 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8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89904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Recognizing Mental Disorders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5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41403"/>
            <a:ext cx="12192000" cy="2755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902">
            <a:off x="6540844" y="3073379"/>
            <a:ext cx="4712043" cy="2855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75694"/>
            <a:ext cx="9144000" cy="2387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Causes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Mental Disorder?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3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599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Rena Changes</a:t>
            </a:r>
            <a:endParaRPr lang="en-US" sz="4000" dirty="0"/>
          </a:p>
        </p:txBody>
      </p:sp>
      <p:pic>
        <p:nvPicPr>
          <p:cNvPr id="4" name="Rena Chang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099" y="892563"/>
            <a:ext cx="9729803" cy="5486400"/>
          </a:xfrm>
        </p:spPr>
      </p:pic>
    </p:spTree>
    <p:extLst>
      <p:ext uri="{BB962C8B-B14F-4D97-AF65-F5344CB8AC3E}">
        <p14:creationId xmlns:p14="http://schemas.microsoft.com/office/powerpoint/2010/main" val="123269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89904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Get Help</a:t>
            </a:r>
            <a:endParaRPr lang="en-US" sz="8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822"/>
            <a:ext cx="4425705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9904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Power of </a:t>
            </a:r>
            <a:r>
              <a:rPr lang="en-US" b="1" dirty="0">
                <a:solidFill>
                  <a:schemeClr val="bg1"/>
                </a:solidFill>
              </a:rPr>
              <a:t>M</a:t>
            </a:r>
            <a:r>
              <a:rPr lang="en-US" b="1" dirty="0" smtClean="0">
                <a:solidFill>
                  <a:schemeClr val="bg1"/>
                </a:solidFill>
              </a:rPr>
              <a:t>ental Illness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63" y="3435179"/>
            <a:ext cx="2570892" cy="308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9904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Rights While Incarcerated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83" y="3321516"/>
            <a:ext cx="4009224" cy="29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21" y="1989441"/>
            <a:ext cx="12192000" cy="2755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545874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Thank You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27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49</Words>
  <Application>Microsoft Office PowerPoint</Application>
  <PresentationFormat>Widescreen</PresentationFormat>
  <Paragraphs>13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Mental Health in the Correctional System</vt:lpstr>
      <vt:lpstr>Mental Disorders and Patients’ Rights</vt:lpstr>
      <vt:lpstr>Recognizing Mental Disorders</vt:lpstr>
      <vt:lpstr>What Causes  Mental Disorder?</vt:lpstr>
      <vt:lpstr>Rena Changes</vt:lpstr>
      <vt:lpstr>Get Help</vt:lpstr>
      <vt:lpstr>The Power of Mental Illness</vt:lpstr>
      <vt:lpstr>Rights While Incarcerated</vt:lpstr>
      <vt:lpstr>Thank You</vt:lpstr>
    </vt:vector>
  </TitlesOfParts>
  <Company>University of South Carolina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 in the Correctional System</dc:title>
  <dc:creator>HOULE, CLAIRE</dc:creator>
  <cp:lastModifiedBy>HOULE, CLAIRE</cp:lastModifiedBy>
  <cp:revision>30</cp:revision>
  <dcterms:created xsi:type="dcterms:W3CDTF">2017-12-12T15:15:56Z</dcterms:created>
  <dcterms:modified xsi:type="dcterms:W3CDTF">2018-05-24T11:47:16Z</dcterms:modified>
</cp:coreProperties>
</file>