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56" r:id="rId3"/>
    <p:sldId id="258" r:id="rId4"/>
    <p:sldId id="263" r:id="rId5"/>
    <p:sldId id="275" r:id="rId6"/>
    <p:sldId id="276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36" autoAdjust="0"/>
  </p:normalViewPr>
  <p:slideViewPr>
    <p:cSldViewPr snapToGrid="0">
      <p:cViewPr varScale="1">
        <p:scale>
          <a:sx n="110" d="100"/>
          <a:sy n="110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45689-4B36-4553-A9E6-6A8D91B25314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E5F30-F368-4961-BB57-400B9113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47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</a:t>
            </a:r>
            <a:r>
              <a:rPr lang="en-US" baseline="0" dirty="0" smtClean="0"/>
              <a:t> the next slide the video will play automatically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E5F30-F368-4961-BB57-400B9113CA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14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</a:t>
            </a:r>
            <a:r>
              <a:rPr lang="en-US" baseline="0" dirty="0" smtClean="0"/>
              <a:t> the next slide the video will play automatically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E5F30-F368-4961-BB57-400B9113CA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0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00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50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75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54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8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6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3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57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70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12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61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10E81-5D31-4098-A8D8-9FA80C1EF2FF}" type="datetimeFigureOut">
              <a:rPr lang="en-US" smtClean="0"/>
              <a:t>5/24/2018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F462-1FE9-408D-90D9-9172DE294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3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61"/>
          <a:stretch/>
        </p:blipFill>
        <p:spPr>
          <a:xfrm>
            <a:off x="3448493" y="4349233"/>
            <a:ext cx="8736419" cy="25087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59460"/>
            <a:ext cx="12192000" cy="27555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0" y="164958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bg1"/>
                </a:solidFill>
              </a:rPr>
              <a:t>Mental Health in the Correctional System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24000" y="412926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Making Choices for Safety and Well-Being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143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606669"/>
            <a:ext cx="12192000" cy="2755557"/>
          </a:xfrm>
          <a:prstGeom prst="rect">
            <a:avLst/>
          </a:prstGeom>
          <a:solidFill>
            <a:srgbClr val="007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61"/>
          <a:stretch/>
        </p:blipFill>
        <p:spPr>
          <a:xfrm>
            <a:off x="3448493" y="4349233"/>
            <a:ext cx="8736419" cy="25087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The Subjective Experience of Mental Disorder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Module 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84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16051"/>
            <a:ext cx="12192000" cy="2755557"/>
          </a:xfrm>
          <a:prstGeom prst="rect">
            <a:avLst/>
          </a:prstGeom>
          <a:solidFill>
            <a:srgbClr val="007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50732"/>
            <a:ext cx="9144000" cy="23876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Know That </a:t>
            </a:r>
            <a:br>
              <a:rPr lang="en-US" sz="6600" b="1" dirty="0" smtClean="0">
                <a:solidFill>
                  <a:schemeClr val="bg1"/>
                </a:solidFill>
              </a:rPr>
            </a:br>
            <a:r>
              <a:rPr lang="en-US" sz="6600" b="1" dirty="0" smtClean="0">
                <a:solidFill>
                  <a:schemeClr val="bg1"/>
                </a:solidFill>
              </a:rPr>
              <a:t>You Can’t Know</a:t>
            </a:r>
            <a:endParaRPr lang="en-US" sz="66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636" y="838988"/>
            <a:ext cx="2450293" cy="295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5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61346"/>
            <a:ext cx="10515600" cy="1325563"/>
          </a:xfrm>
        </p:spPr>
        <p:txBody>
          <a:bodyPr/>
          <a:lstStyle/>
          <a:p>
            <a:r>
              <a:rPr lang="en-US" dirty="0" smtClean="0"/>
              <a:t>Chris in Prison</a:t>
            </a:r>
            <a:endParaRPr lang="en-US" dirty="0"/>
          </a:p>
        </p:txBody>
      </p:sp>
      <p:pic>
        <p:nvPicPr>
          <p:cNvPr id="4" name="Chris in Prison_CCF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1099" y="920461"/>
            <a:ext cx="9729803" cy="5486400"/>
          </a:xfrm>
        </p:spPr>
      </p:pic>
    </p:spTree>
    <p:extLst>
      <p:ext uri="{BB962C8B-B14F-4D97-AF65-F5344CB8AC3E}">
        <p14:creationId xmlns:p14="http://schemas.microsoft.com/office/powerpoint/2010/main" val="123269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67853"/>
            <a:ext cx="10515600" cy="133970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Through Chris’s Eyes</a:t>
            </a:r>
            <a:endParaRPr lang="en-US" sz="4000" dirty="0"/>
          </a:p>
        </p:txBody>
      </p:sp>
      <p:pic>
        <p:nvPicPr>
          <p:cNvPr id="4" name="Through Chris Eyes_CCF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1099" y="967209"/>
            <a:ext cx="9729803" cy="5486400"/>
          </a:xfrm>
        </p:spPr>
      </p:pic>
    </p:spTree>
    <p:extLst>
      <p:ext uri="{BB962C8B-B14F-4D97-AF65-F5344CB8AC3E}">
        <p14:creationId xmlns:p14="http://schemas.microsoft.com/office/powerpoint/2010/main" val="64835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89904"/>
            <a:ext cx="12192000" cy="2755557"/>
          </a:xfrm>
          <a:prstGeom prst="rect">
            <a:avLst/>
          </a:prstGeom>
          <a:solidFill>
            <a:srgbClr val="007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61"/>
          <a:stretch/>
        </p:blipFill>
        <p:spPr>
          <a:xfrm>
            <a:off x="3448493" y="4349233"/>
            <a:ext cx="8736419" cy="25087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410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</a:rPr>
              <a:t>The Takeaways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03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61"/>
          <a:stretch/>
        </p:blipFill>
        <p:spPr>
          <a:xfrm>
            <a:off x="3448493" y="4349233"/>
            <a:ext cx="8736419" cy="25087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21" y="1989441"/>
            <a:ext cx="12192000" cy="27555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524000" y="1545874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Thank You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02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52</Words>
  <Application>Microsoft Office PowerPoint</Application>
  <PresentationFormat>Widescreen</PresentationFormat>
  <Paragraphs>13</Paragraphs>
  <Slides>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The Subjective Experience of Mental Disorder</vt:lpstr>
      <vt:lpstr>Know That  You Can’t Know</vt:lpstr>
      <vt:lpstr>Chris in Prison</vt:lpstr>
      <vt:lpstr>Through Chris’s Eyes</vt:lpstr>
      <vt:lpstr>The Takeaways</vt:lpstr>
      <vt:lpstr>Thank You</vt:lpstr>
    </vt:vector>
  </TitlesOfParts>
  <Company>University of South Carolina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Mental Health in the Correctional System</dc:title>
  <dc:creator>HOULE, CLAIRE</dc:creator>
  <cp:lastModifiedBy>HOULE, CLAIRE</cp:lastModifiedBy>
  <cp:revision>25</cp:revision>
  <dcterms:created xsi:type="dcterms:W3CDTF">2017-12-12T15:15:56Z</dcterms:created>
  <dcterms:modified xsi:type="dcterms:W3CDTF">2018-05-24T11:46:37Z</dcterms:modified>
</cp:coreProperties>
</file>