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326" r:id="rId5"/>
    <p:sldId id="331" r:id="rId6"/>
    <p:sldId id="305" r:id="rId7"/>
    <p:sldId id="318" r:id="rId8"/>
    <p:sldId id="31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0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5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8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6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3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059460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1649585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Mental Health in the Correctional System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129260"/>
            <a:ext cx="9144000" cy="1655762"/>
          </a:xfrm>
        </p:spPr>
        <p:txBody>
          <a:bodyPr/>
          <a:lstStyle/>
          <a:p>
            <a:r>
              <a:rPr lang="en-US" dirty="0" smtClean="0"/>
              <a:t>Making Choices for Safety and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4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Promising Practices in Corrections &amp; Re-entry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Module 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8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Intercepting Early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80987"/>
            <a:ext cx="12192000" cy="315097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3289"/>
            <a:ext cx="9144000" cy="2387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Future is Near: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Promising </a:t>
            </a:r>
            <a:r>
              <a:rPr lang="en-US" b="1" dirty="0">
                <a:solidFill>
                  <a:schemeClr val="bg1"/>
                </a:solidFill>
              </a:rPr>
              <a:t>Practices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in </a:t>
            </a:r>
            <a:r>
              <a:rPr lang="en-US" b="1" dirty="0">
                <a:solidFill>
                  <a:schemeClr val="bg1"/>
                </a:solidFill>
              </a:rPr>
              <a:t>Corrections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095" y="3056238"/>
            <a:ext cx="3516225" cy="339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5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62138"/>
            <a:ext cx="12192000" cy="5148262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84250" y="18621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 smtClean="0">
                <a:solidFill>
                  <a:schemeClr val="bg1"/>
                </a:solidFill>
              </a:rPr>
              <a:t>New Maps</a:t>
            </a:r>
            <a:endParaRPr lang="en-US" sz="8800" b="1" dirty="0">
              <a:solidFill>
                <a:schemeClr val="bg1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984250" y="47418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smtClean="0">
                <a:solidFill>
                  <a:schemeClr val="bg1"/>
                </a:solidFill>
              </a:rPr>
              <a:t>Activity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007" y="1205706"/>
            <a:ext cx="6622799" cy="165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5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62138"/>
            <a:ext cx="12192000" cy="5148262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The Sequential Intercept Model</a:t>
            </a:r>
            <a:br>
              <a:rPr lang="en-US" sz="4800" b="1" dirty="0" smtClean="0"/>
            </a:br>
            <a:r>
              <a:rPr lang="en-US" sz="4800" b="1" dirty="0" smtClean="0"/>
              <a:t> in the Community 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84" y="2815290"/>
            <a:ext cx="8252254" cy="324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1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3590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Activity Debrief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2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62138"/>
            <a:ext cx="12192000" cy="5148262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6726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Imagining the Future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859" y="2238868"/>
            <a:ext cx="3907912" cy="390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3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1" y="1989441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0" y="1545874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Thank You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2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41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Mental Health in the Correctional System</vt:lpstr>
      <vt:lpstr>Promising Practices in Corrections &amp; Re-entry</vt:lpstr>
      <vt:lpstr>Intercepting Early</vt:lpstr>
      <vt:lpstr>The Future is Near:  Promising Practices  in Corrections</vt:lpstr>
      <vt:lpstr>PowerPoint Presentation</vt:lpstr>
      <vt:lpstr>The Sequential Intercept Model  in the Community </vt:lpstr>
      <vt:lpstr>Activity Debrief</vt:lpstr>
      <vt:lpstr>Imagining the Future</vt:lpstr>
      <vt:lpstr>Thank You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in the Correctional System</dc:title>
  <dc:creator>HOULE, CLAIRE</dc:creator>
  <cp:lastModifiedBy>HOULE, CLAIRE</cp:lastModifiedBy>
  <cp:revision>43</cp:revision>
  <dcterms:created xsi:type="dcterms:W3CDTF">2017-12-12T15:15:56Z</dcterms:created>
  <dcterms:modified xsi:type="dcterms:W3CDTF">2018-05-23T17:41:14Z</dcterms:modified>
</cp:coreProperties>
</file>