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305" r:id="rId5"/>
    <p:sldId id="324" r:id="rId6"/>
    <p:sldId id="318" r:id="rId7"/>
    <p:sldId id="326" r:id="rId8"/>
    <p:sldId id="314" r:id="rId9"/>
    <p:sldId id="32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0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5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7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5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8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6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3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5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7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1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6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3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61"/>
          <a:stretch/>
        </p:blipFill>
        <p:spPr>
          <a:xfrm>
            <a:off x="3448493" y="4349233"/>
            <a:ext cx="8736419" cy="25087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059460"/>
            <a:ext cx="12192000" cy="27555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524000" y="1649585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Mental Health in the Correctional System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129260"/>
            <a:ext cx="9144000" cy="1655762"/>
          </a:xfrm>
        </p:spPr>
        <p:txBody>
          <a:bodyPr/>
          <a:lstStyle/>
          <a:p>
            <a:r>
              <a:rPr lang="en-US" dirty="0" smtClean="0"/>
              <a:t>Making Choices for Safety and Well-Being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43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61"/>
          <a:stretch/>
        </p:blipFill>
        <p:spPr>
          <a:xfrm>
            <a:off x="3448493" y="4349233"/>
            <a:ext cx="8736419" cy="25087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21" y="1989441"/>
            <a:ext cx="12192000" cy="27555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524000" y="1545874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Thank You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27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30876"/>
            <a:ext cx="12192000" cy="3414586"/>
          </a:xfrm>
          <a:prstGeom prst="rect">
            <a:avLst/>
          </a:prstGeom>
          <a:solidFill>
            <a:srgbClr val="007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61"/>
          <a:stretch/>
        </p:blipFill>
        <p:spPr>
          <a:xfrm>
            <a:off x="3448493" y="4349233"/>
            <a:ext cx="8736419" cy="25087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Understanding the Roles of Correctional Officers and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Mental Health Staff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Module 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184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89904"/>
            <a:ext cx="12192000" cy="2755557"/>
          </a:xfrm>
          <a:prstGeom prst="rect">
            <a:avLst/>
          </a:prstGeom>
          <a:solidFill>
            <a:srgbClr val="007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61"/>
          <a:stretch/>
        </p:blipFill>
        <p:spPr>
          <a:xfrm>
            <a:off x="3448493" y="4349233"/>
            <a:ext cx="8736419" cy="25087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7388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Roles and Missions of Correctional and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Mental </a:t>
            </a:r>
            <a:r>
              <a:rPr lang="en-US" b="1" dirty="0">
                <a:solidFill>
                  <a:schemeClr val="bg1"/>
                </a:solidFill>
              </a:rPr>
              <a:t>Health Staff</a:t>
            </a:r>
          </a:p>
        </p:txBody>
      </p:sp>
    </p:spTree>
    <p:extLst>
      <p:ext uri="{BB962C8B-B14F-4D97-AF65-F5344CB8AC3E}">
        <p14:creationId xmlns:p14="http://schemas.microsoft.com/office/powerpoint/2010/main" val="154245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22657"/>
            <a:ext cx="12192000" cy="5435343"/>
          </a:xfrm>
          <a:prstGeom prst="rect">
            <a:avLst/>
          </a:prstGeom>
          <a:solidFill>
            <a:srgbClr val="007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Mental Health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Psychologists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Nurses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Social workers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649" y="1986980"/>
            <a:ext cx="4370467" cy="432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015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359240"/>
            <a:ext cx="12192000" cy="2755557"/>
          </a:xfrm>
          <a:prstGeom prst="rect">
            <a:avLst/>
          </a:prstGeom>
          <a:solidFill>
            <a:srgbClr val="007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Correctional Officers Addressing Mental Health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724" y="3509963"/>
            <a:ext cx="2979095" cy="297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402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22657"/>
            <a:ext cx="12192000" cy="5435343"/>
          </a:xfrm>
          <a:prstGeom prst="rect">
            <a:avLst/>
          </a:prstGeom>
          <a:solidFill>
            <a:srgbClr val="007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Being Proactive Means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Helping diffuse potential problems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Helping identify potential mental health issues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Watching those at increased risk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Reporting warning signs of suicidality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973" y="3082192"/>
            <a:ext cx="3079141" cy="309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624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22657"/>
            <a:ext cx="12192000" cy="5435343"/>
          </a:xfrm>
          <a:prstGeom prst="rect">
            <a:avLst/>
          </a:prstGeom>
          <a:solidFill>
            <a:srgbClr val="007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Being Proactive Means</a:t>
            </a:r>
            <a:endParaRPr lang="en-US" sz="4800" b="1" dirty="0"/>
          </a:p>
        </p:txBody>
      </p:sp>
      <p:sp>
        <p:nvSpPr>
          <p:cNvPr id="7" name="Rectangle 6"/>
          <p:cNvSpPr/>
          <p:nvPr/>
        </p:nvSpPr>
        <p:spPr>
          <a:xfrm>
            <a:off x="1021492" y="1826970"/>
            <a:ext cx="8122508" cy="2564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white"/>
                </a:solidFill>
              </a:rPr>
              <a:t>Appropriately instructing functionally impaired individuals so they can comply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white"/>
                </a:solidFill>
              </a:rPr>
              <a:t>Encouraging compliance with mental health treatment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white"/>
                </a:solidFill>
              </a:rPr>
              <a:t>Reinforcing boundaries for behavior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973" y="3082192"/>
            <a:ext cx="3079141" cy="309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929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89904"/>
            <a:ext cx="12192000" cy="2755557"/>
          </a:xfrm>
          <a:prstGeom prst="rect">
            <a:avLst/>
          </a:prstGeom>
          <a:solidFill>
            <a:srgbClr val="007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61"/>
          <a:stretch/>
        </p:blipFill>
        <p:spPr>
          <a:xfrm>
            <a:off x="3448493" y="4349233"/>
            <a:ext cx="8736419" cy="25087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Comparing Roles</a:t>
            </a:r>
          </a:p>
        </p:txBody>
      </p:sp>
    </p:spTree>
    <p:extLst>
      <p:ext uri="{BB962C8B-B14F-4D97-AF65-F5344CB8AC3E}">
        <p14:creationId xmlns:p14="http://schemas.microsoft.com/office/powerpoint/2010/main" val="1998104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45427" y="1"/>
            <a:ext cx="6054594" cy="6858000"/>
          </a:xfrm>
          <a:prstGeom prst="rect">
            <a:avLst/>
          </a:prstGeom>
          <a:solidFill>
            <a:srgbClr val="007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309" y="1847936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Understand</a:t>
            </a:r>
            <a:br>
              <a:rPr lang="en-US" sz="6000" b="1" dirty="0" smtClean="0"/>
            </a:br>
            <a:r>
              <a:rPr lang="en-US" sz="6000" b="1" dirty="0" smtClean="0"/>
              <a:t> Everyone’s Role </a:t>
            </a:r>
            <a:endParaRPr lang="en-US" sz="6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889" y="1431174"/>
            <a:ext cx="4507670" cy="384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990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89</Words>
  <Application>Microsoft Office PowerPoint</Application>
  <PresentationFormat>Widescreen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Mental Health in the Correctional System</vt:lpstr>
      <vt:lpstr>Understanding the Roles of Correctional Officers and  Mental Health Staff</vt:lpstr>
      <vt:lpstr>Roles and Missions of Correctional and  Mental Health Staff</vt:lpstr>
      <vt:lpstr>Mental Health Staff</vt:lpstr>
      <vt:lpstr>Correctional Officers Addressing Mental Health</vt:lpstr>
      <vt:lpstr>Being Proactive Means</vt:lpstr>
      <vt:lpstr>Being Proactive Means</vt:lpstr>
      <vt:lpstr>Comparing Roles</vt:lpstr>
      <vt:lpstr>Understand  Everyone’s Role </vt:lpstr>
      <vt:lpstr>Thank You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in the Correctional System</dc:title>
  <dc:creator>HOULE, CLAIRE</dc:creator>
  <cp:lastModifiedBy>HOULE, CLAIRE</cp:lastModifiedBy>
  <cp:revision>45</cp:revision>
  <dcterms:created xsi:type="dcterms:W3CDTF">2017-12-12T15:15:56Z</dcterms:created>
  <dcterms:modified xsi:type="dcterms:W3CDTF">2018-05-23T17:39:57Z</dcterms:modified>
</cp:coreProperties>
</file>