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305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08" r:id="rId14"/>
    <p:sldId id="309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6" autoAdjust="0"/>
  </p:normalViewPr>
  <p:slideViewPr>
    <p:cSldViewPr snapToGrid="0">
      <p:cViewPr varScale="1">
        <p:scale>
          <a:sx n="110" d="100"/>
          <a:sy n="110" d="100"/>
        </p:scale>
        <p:origin x="5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F96B3-E497-40E3-85C4-4FFB0F93A0D0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80E29-4D21-4747-84FB-8E2A1C3F8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the next slide the video will play automatically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0E29-4D21-4747-84FB-8E2A1C3F80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3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the next slide the video will play automatically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0E29-4D21-4747-84FB-8E2A1C3F80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5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59460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Mental Health in the Correctional System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129260"/>
            <a:ext cx="9144000" cy="1655762"/>
          </a:xfrm>
        </p:spPr>
        <p:txBody>
          <a:bodyPr/>
          <a:lstStyle/>
          <a:p>
            <a:r>
              <a:rPr lang="en-US" dirty="0" smtClean="0"/>
              <a:t>Making Choices for Safety and Well-Being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5268096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D</a:t>
            </a:r>
            <a:r>
              <a:rPr lang="en-US" sz="6600" b="1" dirty="0" smtClean="0"/>
              <a:t>efinition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A "trigger" is an internal or external experience that reminds a person of past traumatic events. When a trigger is present, the person's mind and body may react as if a threat is present</a:t>
            </a:r>
            <a:r>
              <a:rPr lang="en-US" sz="4400" dirty="0" smtClean="0">
                <a:solidFill>
                  <a:schemeClr val="bg1"/>
                </a:solidFill>
              </a:rPr>
              <a:t>.”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3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3274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335734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Trauma Triggers in Prison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8" y="3940579"/>
            <a:ext cx="3353257" cy="2066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75" y="3701344"/>
            <a:ext cx="2544982" cy="2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075934"/>
            <a:ext cx="12192000" cy="4782065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4756" y="1666060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Remember the Stakes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47" y="749642"/>
            <a:ext cx="2257908" cy="61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90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Raymond Smith: Prison and Trauma</a:t>
            </a:r>
          </a:p>
        </p:txBody>
      </p:sp>
      <p:pic>
        <p:nvPicPr>
          <p:cNvPr id="5" name="Smith M15 Trauma rev 4_9_18_CCF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99" y="911225"/>
            <a:ext cx="9729803" cy="5486400"/>
          </a:xfrm>
        </p:spPr>
      </p:pic>
    </p:spTree>
    <p:extLst>
      <p:ext uri="{BB962C8B-B14F-4D97-AF65-F5344CB8AC3E}">
        <p14:creationId xmlns:p14="http://schemas.microsoft.com/office/powerpoint/2010/main" val="26788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83459"/>
            <a:ext cx="12192000" cy="3274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46" y="265226"/>
            <a:ext cx="3874016" cy="36240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85335" y="33944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Trauma is Important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1" y="1989441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545874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Thank You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Understanding Trauma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Module 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8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74792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07251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What is Trauma?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78" y="286865"/>
            <a:ext cx="4583522" cy="277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98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Trauma and the Brain</a:t>
            </a:r>
            <a:endParaRPr lang="en-US" sz="4000" dirty="0"/>
          </a:p>
        </p:txBody>
      </p:sp>
      <p:pic>
        <p:nvPicPr>
          <p:cNvPr id="4" name="Trauma and the B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99" y="914842"/>
            <a:ext cx="9729803" cy="5486400"/>
          </a:xfrm>
        </p:spPr>
      </p:pic>
    </p:spTree>
    <p:extLst>
      <p:ext uri="{BB962C8B-B14F-4D97-AF65-F5344CB8AC3E}">
        <p14:creationId xmlns:p14="http://schemas.microsoft.com/office/powerpoint/2010/main" val="53201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83459"/>
            <a:ext cx="12192000" cy="3274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53455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Trauma and Offending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46" y="265226"/>
            <a:ext cx="3874016" cy="36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06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2207741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1088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Women and Girls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01" y="2141838"/>
            <a:ext cx="8084598" cy="52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207741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441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Men and Boys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9" b="100000" l="2099" r="95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4" y="1525386"/>
            <a:ext cx="6173390" cy="53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68994" y="0"/>
            <a:ext cx="5923005" cy="6858000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59" y="2841030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Behavior During </a:t>
            </a:r>
            <a:br>
              <a:rPr lang="en-US" sz="5400" b="1" dirty="0" smtClean="0"/>
            </a:br>
            <a:r>
              <a:rPr lang="en-US" sz="5400" b="1" dirty="0" smtClean="0"/>
              <a:t>Incarceration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05" y="1896762"/>
            <a:ext cx="2873982" cy="2873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2852"/>
            <a:ext cx="4431956" cy="16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24" y="549420"/>
            <a:ext cx="3971552" cy="2447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583459"/>
            <a:ext cx="12192000" cy="3274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99696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chemeClr val="bg1"/>
                </a:solidFill>
              </a:rPr>
              <a:t>Triggers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114</Words>
  <Application>Microsoft Office PowerPoint</Application>
  <PresentationFormat>Widescreen</PresentationFormat>
  <Paragraphs>22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Mental Health in the Correctional System</vt:lpstr>
      <vt:lpstr>Understanding Trauma</vt:lpstr>
      <vt:lpstr>What is Trauma?</vt:lpstr>
      <vt:lpstr>Trauma and the Brain</vt:lpstr>
      <vt:lpstr>Trauma and Offending</vt:lpstr>
      <vt:lpstr>Women and Girls</vt:lpstr>
      <vt:lpstr>PowerPoint Presentation</vt:lpstr>
      <vt:lpstr>Behavior During  Incarceration</vt:lpstr>
      <vt:lpstr>PowerPoint Presentation</vt:lpstr>
      <vt:lpstr>Definition</vt:lpstr>
      <vt:lpstr>PowerPoint Presentation</vt:lpstr>
      <vt:lpstr>Remember the Stakes</vt:lpstr>
      <vt:lpstr>Raymond Smith: Prison and Trauma</vt:lpstr>
      <vt:lpstr>PowerPoint Presentation</vt:lpstr>
      <vt:lpstr>Thank You</vt:lpstr>
    </vt:vector>
  </TitlesOfParts>
  <Company>University of South Carolina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 the Correctional System</dc:title>
  <dc:creator>HOULE, CLAIRE</dc:creator>
  <cp:lastModifiedBy>HOULE, CLAIRE</cp:lastModifiedBy>
  <cp:revision>37</cp:revision>
  <dcterms:created xsi:type="dcterms:W3CDTF">2017-12-12T15:15:56Z</dcterms:created>
  <dcterms:modified xsi:type="dcterms:W3CDTF">2018-05-24T11:50:31Z</dcterms:modified>
</cp:coreProperties>
</file>