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88" r:id="rId5"/>
    <p:sldId id="289" r:id="rId6"/>
    <p:sldId id="290" r:id="rId7"/>
    <p:sldId id="284" r:id="rId8"/>
    <p:sldId id="282" r:id="rId9"/>
    <p:sldId id="291" r:id="rId10"/>
    <p:sldId id="292" r:id="rId11"/>
    <p:sldId id="29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E81-5D31-4098-A8D8-9FA80C1EF2F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F462-1FE9-408D-90D9-9172DE29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0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E81-5D31-4098-A8D8-9FA80C1EF2F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F462-1FE9-408D-90D9-9172DE29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5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E81-5D31-4098-A8D8-9FA80C1EF2F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F462-1FE9-408D-90D9-9172DE29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7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E81-5D31-4098-A8D8-9FA80C1EF2F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F462-1FE9-408D-90D9-9172DE29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E81-5D31-4098-A8D8-9FA80C1EF2F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F462-1FE9-408D-90D9-9172DE29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8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E81-5D31-4098-A8D8-9FA80C1EF2F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F462-1FE9-408D-90D9-9172DE29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6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E81-5D31-4098-A8D8-9FA80C1EF2F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F462-1FE9-408D-90D9-9172DE29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3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E81-5D31-4098-A8D8-9FA80C1EF2F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F462-1FE9-408D-90D9-9172DE29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5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E81-5D31-4098-A8D8-9FA80C1EF2F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F462-1FE9-408D-90D9-9172DE29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7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E81-5D31-4098-A8D8-9FA80C1EF2F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F462-1FE9-408D-90D9-9172DE29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1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0E81-5D31-4098-A8D8-9FA80C1EF2F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F462-1FE9-408D-90D9-9172DE29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6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10E81-5D31-4098-A8D8-9FA80C1EF2F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F462-1FE9-408D-90D9-9172DE294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3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61"/>
          <a:stretch/>
        </p:blipFill>
        <p:spPr>
          <a:xfrm>
            <a:off x="3448493" y="4349233"/>
            <a:ext cx="8736419" cy="25087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059460"/>
            <a:ext cx="12192000" cy="2755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1649585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Mental Health in the Correctional System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129260"/>
            <a:ext cx="9144000" cy="1655762"/>
          </a:xfrm>
        </p:spPr>
        <p:txBody>
          <a:bodyPr/>
          <a:lstStyle/>
          <a:p>
            <a:r>
              <a:rPr lang="en-US" dirty="0" smtClean="0"/>
              <a:t>Making Choices for Safety and Well-Being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4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1664"/>
            <a:ext cx="12192000" cy="4085968"/>
          </a:xfrm>
          <a:prstGeom prst="rect">
            <a:avLst/>
          </a:prstGeom>
          <a:solidFill>
            <a:srgbClr val="007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404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/>
              <a:t>DeeDee</a:t>
            </a:r>
            <a:r>
              <a:rPr lang="en-US" sz="6600" b="1" dirty="0" smtClean="0"/>
              <a:t> in Crisis</a:t>
            </a:r>
            <a:endParaRPr lang="en-US" sz="66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1386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/>
                </a:solidFill>
              </a:rPr>
              <a:t>How will you </a:t>
            </a:r>
            <a:r>
              <a:rPr lang="en-US" sz="4800" b="1" dirty="0">
                <a:solidFill>
                  <a:schemeClr val="bg1"/>
                </a:solidFill>
              </a:rPr>
              <a:t>facilitate</a:t>
            </a:r>
            <a:r>
              <a:rPr lang="en-US" sz="4800" dirty="0">
                <a:solidFill>
                  <a:schemeClr val="bg1"/>
                </a:solidFill>
              </a:rPr>
              <a:t> your plan to get the needed results?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3190884"/>
            <a:ext cx="3593270" cy="30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2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9904"/>
            <a:ext cx="12192000" cy="2755557"/>
          </a:xfrm>
          <a:prstGeom prst="rect">
            <a:avLst/>
          </a:prstGeom>
          <a:solidFill>
            <a:srgbClr val="007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61"/>
          <a:stretch/>
        </p:blipFill>
        <p:spPr>
          <a:xfrm>
            <a:off x="3448493" y="4349233"/>
            <a:ext cx="8736419" cy="25087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3590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Activity Debrief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76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61"/>
          <a:stretch/>
        </p:blipFill>
        <p:spPr>
          <a:xfrm>
            <a:off x="3448493" y="4349233"/>
            <a:ext cx="8736419" cy="2508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21" y="1989441"/>
            <a:ext cx="12192000" cy="2755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545874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Thank You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2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9904"/>
            <a:ext cx="12192000" cy="2755557"/>
          </a:xfrm>
          <a:prstGeom prst="rect">
            <a:avLst/>
          </a:prstGeom>
          <a:solidFill>
            <a:srgbClr val="007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61"/>
          <a:stretch/>
        </p:blipFill>
        <p:spPr>
          <a:xfrm>
            <a:off x="3448493" y="4349233"/>
            <a:ext cx="8736419" cy="2508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The C.A.F. Model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Module 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8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9904"/>
            <a:ext cx="12192000" cy="2755557"/>
          </a:xfrm>
          <a:prstGeom prst="rect">
            <a:avLst/>
          </a:prstGeom>
          <a:solidFill>
            <a:srgbClr val="007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61"/>
          <a:stretch/>
        </p:blipFill>
        <p:spPr>
          <a:xfrm>
            <a:off x="3448493" y="4349233"/>
            <a:ext cx="8736419" cy="2508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93068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Calm, Assess,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Facilitate Model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5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21426"/>
            <a:ext cx="12192000" cy="22365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37" y="333992"/>
            <a:ext cx="4656723" cy="3969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893"/>
            <a:ext cx="4695567" cy="2387600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Calm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65602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3" y="508246"/>
            <a:ext cx="2525743" cy="35286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621426"/>
            <a:ext cx="12192000" cy="22365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893"/>
            <a:ext cx="469556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/>
              <a:t>Assess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92716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67" y="774600"/>
            <a:ext cx="3644639" cy="31065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621426"/>
            <a:ext cx="12192000" cy="22365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893"/>
            <a:ext cx="4695567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/>
              <a:t>Facilitate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0137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62138"/>
            <a:ext cx="12192000" cy="5148262"/>
          </a:xfrm>
          <a:prstGeom prst="rect">
            <a:avLst/>
          </a:prstGeom>
          <a:solidFill>
            <a:srgbClr val="007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84250" y="18621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chemeClr val="bg1"/>
                </a:solidFill>
              </a:rPr>
              <a:t>Can You CAF It?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84250" y="47418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</a:rPr>
              <a:t>Activity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67" y="460961"/>
            <a:ext cx="4624711" cy="280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8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14616"/>
            <a:ext cx="12192000" cy="4085968"/>
          </a:xfrm>
          <a:prstGeom prst="rect">
            <a:avLst/>
          </a:prstGeom>
          <a:solidFill>
            <a:srgbClr val="007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/>
              <a:t>DeeDee</a:t>
            </a:r>
            <a:r>
              <a:rPr lang="en-US" sz="6600" b="1" dirty="0" smtClean="0"/>
              <a:t> in Crisis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8663"/>
            <a:ext cx="10515600" cy="4351338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How could you </a:t>
            </a:r>
            <a:r>
              <a:rPr lang="en-US" sz="4800" b="1" dirty="0" smtClean="0">
                <a:solidFill>
                  <a:schemeClr val="bg1"/>
                </a:solidFill>
              </a:rPr>
              <a:t>calm </a:t>
            </a:r>
            <a:r>
              <a:rPr lang="en-US" sz="4800" dirty="0" smtClean="0">
                <a:solidFill>
                  <a:schemeClr val="bg1"/>
                </a:solidFill>
              </a:rPr>
              <a:t>her?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27" y="2258565"/>
            <a:ext cx="3282703" cy="27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5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1664"/>
            <a:ext cx="12192000" cy="4085968"/>
          </a:xfrm>
          <a:prstGeom prst="rect">
            <a:avLst/>
          </a:prstGeom>
          <a:solidFill>
            <a:srgbClr val="007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/>
              <a:t>DeeDee</a:t>
            </a:r>
            <a:r>
              <a:rPr lang="en-US" sz="6600" b="1" dirty="0" smtClean="0"/>
              <a:t> in Crisis</a:t>
            </a:r>
            <a:endParaRPr lang="en-US" sz="6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1386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/>
                </a:solidFill>
              </a:rPr>
              <a:t>What is your </a:t>
            </a:r>
            <a:r>
              <a:rPr lang="en-US" sz="4800" b="1" dirty="0">
                <a:solidFill>
                  <a:schemeClr val="bg1"/>
                </a:solidFill>
              </a:rPr>
              <a:t>assessment</a:t>
            </a:r>
            <a:r>
              <a:rPr lang="en-US" sz="4800" dirty="0">
                <a:solidFill>
                  <a:schemeClr val="bg1"/>
                </a:solidFill>
              </a:rPr>
              <a:t> of the situation?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8" y="2633609"/>
            <a:ext cx="2036438" cy="284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7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71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Mental Health in the Correctional System</vt:lpstr>
      <vt:lpstr>The C.A.F. Model</vt:lpstr>
      <vt:lpstr>The Calm, Assess,  Facilitate Model</vt:lpstr>
      <vt:lpstr>Calm</vt:lpstr>
      <vt:lpstr>PowerPoint Presentation</vt:lpstr>
      <vt:lpstr>PowerPoint Presentation</vt:lpstr>
      <vt:lpstr>PowerPoint Presentation</vt:lpstr>
      <vt:lpstr>DeeDee in Crisis</vt:lpstr>
      <vt:lpstr>PowerPoint Presentation</vt:lpstr>
      <vt:lpstr>PowerPoint Presentation</vt:lpstr>
      <vt:lpstr>Activity Debrief</vt:lpstr>
      <vt:lpstr>Thank You</vt:lpstr>
    </vt:vector>
  </TitlesOfParts>
  <Company>University of South Carolina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in the Correctional System</dc:title>
  <dc:creator>HOULE, CLAIRE</dc:creator>
  <cp:lastModifiedBy>HOULE, CLAIRE</cp:lastModifiedBy>
  <cp:revision>30</cp:revision>
  <dcterms:created xsi:type="dcterms:W3CDTF">2017-12-12T15:15:56Z</dcterms:created>
  <dcterms:modified xsi:type="dcterms:W3CDTF">2018-05-23T17:35:14Z</dcterms:modified>
</cp:coreProperties>
</file>