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77" r:id="rId5"/>
    <p:sldId id="281" r:id="rId6"/>
    <p:sldId id="282" r:id="rId7"/>
    <p:sldId id="283" r:id="rId8"/>
    <p:sldId id="28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0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5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7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5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8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3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5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7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6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3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059460"/>
            <a:ext cx="12192000" cy="27555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1649585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Mental Health in the Correctional System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129260"/>
            <a:ext cx="9144000" cy="1655762"/>
          </a:xfrm>
        </p:spPr>
        <p:txBody>
          <a:bodyPr/>
          <a:lstStyle/>
          <a:p>
            <a:r>
              <a:rPr lang="en-US" dirty="0" smtClean="0"/>
              <a:t>Making Choices for Safety and Well-Being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4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9904"/>
            <a:ext cx="12192000" cy="2755557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Mental Health Screening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Module 10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8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9904"/>
            <a:ext cx="12192000" cy="2755557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Importance of Screening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45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41403"/>
            <a:ext cx="12192000" cy="27555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01087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A Screening Tool 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for Corrections</a:t>
            </a:r>
            <a:endParaRPr lang="en-US" sz="66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808" y="2727903"/>
            <a:ext cx="3224128" cy="32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43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41403"/>
            <a:ext cx="12192000" cy="27555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9859" y="90099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When and How to Screen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8902">
            <a:off x="6540844" y="3073379"/>
            <a:ext cx="4712043" cy="285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1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62138"/>
            <a:ext cx="12192000" cy="5148262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84250" y="1862138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 smtClean="0">
                <a:solidFill>
                  <a:schemeClr val="bg1"/>
                </a:solidFill>
              </a:rPr>
              <a:t>Get Screened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984250" y="4741863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smtClean="0">
                <a:solidFill>
                  <a:schemeClr val="bg1"/>
                </a:solidFill>
              </a:rPr>
              <a:t>Activity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461" y="1212141"/>
            <a:ext cx="3224128" cy="32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9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15762"/>
            <a:ext cx="12192000" cy="5342238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Instructions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Pick a partner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Review the screening tool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Wait for the facilitator before you begin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1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15762"/>
            <a:ext cx="12192000" cy="5342238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Screening Best Practices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Conduct in private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At least </a:t>
            </a:r>
            <a:r>
              <a:rPr lang="en-US" sz="2800" dirty="0" smtClean="0">
                <a:solidFill>
                  <a:schemeClr val="bg1"/>
                </a:solidFill>
              </a:rPr>
              <a:t>out </a:t>
            </a:r>
            <a:r>
              <a:rPr lang="en-US" sz="2800" dirty="0">
                <a:solidFill>
                  <a:schemeClr val="bg1"/>
                </a:solidFill>
              </a:rPr>
              <a:t>of earshot of any other </a:t>
            </a:r>
            <a:r>
              <a:rPr lang="en-US" sz="2800" dirty="0" smtClean="0">
                <a:solidFill>
                  <a:schemeClr val="bg1"/>
                </a:solidFill>
              </a:rPr>
              <a:t>people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Use a professional, respectful, and calm demeanor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Use an empathetic tone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Be aware of your body language and pace of speech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Findings MUST remain confidential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S</a:t>
            </a:r>
            <a:r>
              <a:rPr lang="en-US" sz="2800" dirty="0" smtClean="0">
                <a:solidFill>
                  <a:schemeClr val="bg1"/>
                </a:solidFill>
              </a:rPr>
              <a:t>hare ONLY with mental health or medical staff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Report findings within 24 hours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02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21" y="1989441"/>
            <a:ext cx="12192000" cy="27555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524000" y="1545874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Thank You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2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104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Mental Health in the Correctional System</vt:lpstr>
      <vt:lpstr>Mental Health Screening</vt:lpstr>
      <vt:lpstr>The Importance of Screening</vt:lpstr>
      <vt:lpstr>A Screening Tool  for Corrections</vt:lpstr>
      <vt:lpstr>When and How to Screen</vt:lpstr>
      <vt:lpstr>PowerPoint Presentation</vt:lpstr>
      <vt:lpstr>Instructions</vt:lpstr>
      <vt:lpstr>Screening Best Practices</vt:lpstr>
      <vt:lpstr>Thank You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in the Correctional System</dc:title>
  <dc:creator>HOULE, CLAIRE</dc:creator>
  <cp:lastModifiedBy>HOULE, CLAIRE</cp:lastModifiedBy>
  <cp:revision>26</cp:revision>
  <dcterms:created xsi:type="dcterms:W3CDTF">2017-12-12T15:15:56Z</dcterms:created>
  <dcterms:modified xsi:type="dcterms:W3CDTF">2018-05-23T17:33:11Z</dcterms:modified>
</cp:coreProperties>
</file>